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  <p:sldId id="261" r:id="rId5"/>
    <p:sldId id="262" r:id="rId6"/>
    <p:sldId id="263" r:id="rId7"/>
  </p:sldIdLst>
  <p:sldSz cx="6858000" cy="9144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30" y="-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uchi.ru/" TargetMode="External"/><Relationship Id="rId2" Type="http://schemas.openxmlformats.org/officeDocument/2006/relationships/hyperlink" Target="https://2035school.ru/" TargetMode="Externa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www.yaklass.ru/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.jf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14399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90089028_695521884526170_505874687419885742_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Уважаемые родители, учащиеся!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19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марта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переходим на дистанционное обучение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500298"/>
            <a:ext cx="6858000" cy="6643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6858000" cy="88024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dirty="0" smtClean="0"/>
          </a:p>
          <a:p>
            <a:pPr algn="ctr"/>
            <a:r>
              <a:rPr lang="ru-RU" sz="2800" b="1" dirty="0" smtClean="0"/>
              <a:t>При организации дистанционного обучения рекомендуется использовать следующие электронные образовательные ресурсы: </a:t>
            </a:r>
          </a:p>
          <a:p>
            <a:endParaRPr lang="ru-RU" sz="2800" dirty="0" smtClean="0"/>
          </a:p>
          <a:p>
            <a:endParaRPr lang="ru-RU" dirty="0" smtClean="0"/>
          </a:p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Образовательные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онлайн-платформы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- Система электронного образования «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Универсариум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» https://universarium.org/ </a:t>
            </a:r>
          </a:p>
          <a:p>
            <a:pPr algn="just">
              <a:buFontTx/>
              <a:buChar char="-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«Российская электронная школа» https://resh.edu.ru/ -</a:t>
            </a:r>
          </a:p>
          <a:p>
            <a:pPr algn="just">
              <a:buFontTx/>
              <a:buChar char="-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«Мобильное Электронное Образование» https://mob-edu.ru/ </a:t>
            </a:r>
          </a:p>
          <a:p>
            <a:pPr algn="just">
              <a:buFontTx/>
              <a:buChar char="-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Открытая школа 2035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  <a:hlinkClick r:id="rId2"/>
              </a:rPr>
              <a:t>https://2035school.ru/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- Интерактивная образовательная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онлайн-платформа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Учи.ру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  <a:hlinkClick r:id="rId3"/>
              </a:rPr>
              <a:t>https://uchi.ru/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- Цифровой образовательный ресурс для школ «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Якласс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  <a:hlinkClick r:id="rId4"/>
              </a:rPr>
              <a:t>https://www.yaklass.ru/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- Площадка Образовательного центра «Сириус» http://edu.sirius.online</a:t>
            </a:r>
          </a:p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- Образовательная платформа «Лицей»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Ростелеком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http://lc.rt.ru.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6858000" cy="81868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dirty="0" smtClean="0"/>
          </a:p>
          <a:p>
            <a:pPr algn="ctr"/>
            <a:r>
              <a:rPr lang="ru-RU" sz="2800" b="1" dirty="0" smtClean="0"/>
              <a:t>Телефонные номера горячих линий по организации дистанционного обучения: </a:t>
            </a:r>
          </a:p>
          <a:p>
            <a:endParaRPr lang="ru-RU" sz="2800" dirty="0" smtClean="0"/>
          </a:p>
          <a:p>
            <a:endParaRPr lang="ru-RU" dirty="0" smtClean="0"/>
          </a:p>
          <a:p>
            <a:pPr algn="just" fontAlgn="t"/>
            <a:r>
              <a:rPr lang="ru-RU" sz="2000" dirty="0" smtClean="0"/>
              <a:t>Министерство образования и науки Республики Татарстан открыло горячую линию для оказания помощи и поддержки школам, колледжам, техникумам и вузам, которые временно переходят на дистанционные занятия в целях предотвращения распространения </a:t>
            </a:r>
            <a:r>
              <a:rPr lang="ru-RU" sz="2000" dirty="0" err="1" smtClean="0"/>
              <a:t>коронавируса</a:t>
            </a:r>
            <a:r>
              <a:rPr lang="ru-RU" sz="2000" dirty="0" smtClean="0"/>
              <a:t>.</a:t>
            </a:r>
          </a:p>
          <a:p>
            <a:pPr algn="just" fontAlgn="t"/>
            <a:r>
              <a:rPr lang="ru-RU" sz="2000" dirty="0" smtClean="0"/>
              <a:t>Задать вопросы можно по телефону </a:t>
            </a:r>
            <a:r>
              <a:rPr lang="ru-RU" sz="2000" b="1" dirty="0" smtClean="0"/>
              <a:t>+7(843)294-95-70 </a:t>
            </a:r>
            <a:r>
              <a:rPr lang="ru-RU" sz="2000" dirty="0" smtClean="0"/>
              <a:t>в будние дни с 9.00 до 18.00. Специалисты ответят на вопросы родителей, педагогов и органов управления образования по организации дистанционного обучения и работы школ, колледжей, техникумов и вузов в эпидемиологической ситуации, сообщает пресс-служба Министерства образования и науки РТ.</a:t>
            </a:r>
          </a:p>
          <a:p>
            <a:pPr algn="just" fontAlgn="t"/>
            <a:r>
              <a:rPr lang="ru-RU" sz="2000" dirty="0" smtClean="0"/>
              <a:t>Министерство просвещения РФ также организовало горячие линии по координации и поддержке региональных и муниципальных органов управления образования, руководителей образовательных учреждений по организации дистанционного обучения по телефону </a:t>
            </a:r>
            <a:r>
              <a:rPr lang="ru-RU" sz="2000" b="1" dirty="0" smtClean="0"/>
              <a:t>+7(495)984-89-19</a:t>
            </a:r>
            <a:r>
              <a:rPr lang="ru-RU" sz="2000" dirty="0" smtClean="0"/>
              <a:t> и методической поддержки учителей и родителей по организации дистанционного обучения по телефону </a:t>
            </a:r>
            <a:r>
              <a:rPr lang="ru-RU" sz="2000" b="1" dirty="0" smtClean="0"/>
              <a:t>+7(800)200-91-85</a:t>
            </a:r>
            <a:r>
              <a:rPr lang="ru-RU" sz="2000" dirty="0" smtClean="0"/>
              <a:t>.</a:t>
            </a:r>
            <a:endParaRPr lang="ru-RU" sz="2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6858000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dirty="0" smtClean="0"/>
          </a:p>
          <a:p>
            <a:endParaRPr lang="ru-RU" sz="2800" dirty="0" smtClean="0"/>
          </a:p>
          <a:p>
            <a:endParaRPr lang="ru-RU" dirty="0" smtClean="0"/>
          </a:p>
          <a:p>
            <a:pPr algn="ctr" fontAlgn="t"/>
            <a:r>
              <a:rPr lang="ru-RU" sz="2000" b="1" dirty="0" smtClean="0"/>
              <a:t>ДОПОЛНИТЕЛЬНЫЙ МНОГОКАНАЛЬНЫЙ ТЕЛЕФОН</a:t>
            </a:r>
          </a:p>
          <a:p>
            <a:pPr algn="just" fontAlgn="t"/>
            <a:endParaRPr lang="ru-RU" sz="2000" b="1" dirty="0" smtClean="0"/>
          </a:p>
          <a:p>
            <a:pPr algn="just" fontAlgn="t"/>
            <a:endParaRPr lang="ru-RU" sz="2000" b="1" dirty="0" smtClean="0"/>
          </a:p>
          <a:p>
            <a:pPr algn="ctr" fontAlgn="t"/>
            <a:r>
              <a:rPr lang="ru-RU" sz="2000" b="1" dirty="0" smtClean="0"/>
              <a:t>8(800)222-59-00</a:t>
            </a:r>
          </a:p>
          <a:p>
            <a:pPr algn="ctr" fontAlgn="t"/>
            <a:endParaRPr lang="ru-RU" sz="2000" b="1" dirty="0" smtClean="0"/>
          </a:p>
          <a:p>
            <a:pPr algn="ctr" fontAlgn="t"/>
            <a:endParaRPr lang="ru-RU" sz="2000" b="1" dirty="0" smtClean="0"/>
          </a:p>
          <a:p>
            <a:pPr algn="ctr" fontAlgn="t"/>
            <a:r>
              <a:rPr lang="ru-RU" sz="2000" b="1" dirty="0" smtClean="0"/>
              <a:t>В Татарстане запущен дополнительный многоканальный телефон “горячей линии” по теме </a:t>
            </a:r>
            <a:r>
              <a:rPr lang="ru-RU" sz="2000" b="1" dirty="0" err="1" smtClean="0"/>
              <a:t>коронавируса</a:t>
            </a:r>
            <a:r>
              <a:rPr lang="ru-RU" sz="2000" b="1" dirty="0" smtClean="0"/>
              <a:t> - 8 (800) 222-59-00. Звонки по этому номеру будут приниматься ежедневно с 7.30 до 20.00.</a:t>
            </a:r>
          </a:p>
          <a:p>
            <a:pPr algn="ctr" fontAlgn="t"/>
            <a:endParaRPr lang="ru-RU" sz="2000" b="1" dirty="0" smtClean="0"/>
          </a:p>
          <a:p>
            <a:pPr algn="ctr" fontAlgn="t"/>
            <a:r>
              <a:rPr lang="ru-RU" sz="2000" b="1" dirty="0" smtClean="0"/>
              <a:t>СТРАНИЦА В СОЦИАЛЬНОЙ СЕТИ </a:t>
            </a:r>
            <a:r>
              <a:rPr lang="en-US" sz="2000" b="1" dirty="0" smtClean="0"/>
              <a:t>INSTAGRAM</a:t>
            </a:r>
          </a:p>
          <a:p>
            <a:pPr algn="ctr" fontAlgn="t"/>
            <a:r>
              <a:rPr lang="en-US" sz="2000" b="1" dirty="0" smtClean="0"/>
              <a:t>stopcovid19.rt</a:t>
            </a:r>
            <a:r>
              <a:rPr lang="ru-RU" sz="2000" b="1" dirty="0" smtClean="0"/>
              <a:t>,</a:t>
            </a:r>
          </a:p>
          <a:p>
            <a:pPr algn="ctr" fontAlgn="t"/>
            <a:r>
              <a:rPr lang="ru-RU" sz="2000" b="1" dirty="0" smtClean="0"/>
              <a:t>где можно найти актуальную информацию и задать интересующие вопросы</a:t>
            </a:r>
            <a:endParaRPr lang="ru-RU" sz="20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305</TotalTime>
  <Words>250</Words>
  <PresentationFormat>Экран (4:3)</PresentationFormat>
  <Paragraphs>35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Уважаемые родители, учащиеся! С 19 марта переходим на дистанционное обучение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IT_Corp</dc:creator>
  <cp:lastModifiedBy>IT_Corp</cp:lastModifiedBy>
  <cp:revision>27</cp:revision>
  <dcterms:created xsi:type="dcterms:W3CDTF">2020-03-23T08:58:59Z</dcterms:created>
  <dcterms:modified xsi:type="dcterms:W3CDTF">2020-03-24T14:01:55Z</dcterms:modified>
</cp:coreProperties>
</file>